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5958"/>
    <a:srgbClr val="249400"/>
    <a:srgbClr val="5A929C"/>
    <a:srgbClr val="607D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888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0275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6920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629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1464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4710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8649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4694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3381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9943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2018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0699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929C">
            <a:alpha val="4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2A8F5-F709-4380-BCE7-1EC3319FE20B}" type="datetimeFigureOut">
              <a:rPr lang="zh-TW" altLang="en-US" smtClean="0"/>
              <a:t>2016/5/10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5E487-B127-40AA-920F-D8CF46A65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2254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  <a14:imgEffect>
                      <a14:saturation sat="33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1945"/>
          <a:stretch/>
        </p:blipFill>
        <p:spPr>
          <a:xfrm>
            <a:off x="0" y="0"/>
            <a:ext cx="3568700" cy="685800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342900" y="1094810"/>
            <a:ext cx="6451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0" b="1" i="1" dirty="0" smtClean="0">
                <a:ln w="38100">
                  <a:solidFill>
                    <a:schemeClr val="tx1"/>
                  </a:solidFill>
                </a:ln>
                <a:solidFill>
                  <a:srgbClr val="E6595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ras Bold ITC" panose="020B0907030504020204" pitchFamily="34" charset="0"/>
                <a:ea typeface="Kozuka Gothic Pr6N B" panose="020B0800000000000000" pitchFamily="34" charset="-128"/>
              </a:rPr>
              <a:t>FIT ME</a:t>
            </a:r>
            <a:endParaRPr lang="zh-TW" altLang="en-US" sz="12000" b="1" i="1" dirty="0">
              <a:ln w="38100">
                <a:solidFill>
                  <a:schemeClr val="tx1"/>
                </a:solidFill>
              </a:ln>
              <a:solidFill>
                <a:srgbClr val="E65958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ras Bold ITC" panose="020B0907030504020204" pitchFamily="34" charset="0"/>
              <a:ea typeface="Kozuka Gothic Pr6N B" panose="020B0800000000000000" pitchFamily="34" charset="-128"/>
            </a:endParaRPr>
          </a:p>
        </p:txBody>
      </p:sp>
      <p:grpSp>
        <p:nvGrpSpPr>
          <p:cNvPr id="24" name="群組 23"/>
          <p:cNvGrpSpPr/>
          <p:nvPr/>
        </p:nvGrpSpPr>
        <p:grpSpPr>
          <a:xfrm>
            <a:off x="1104900" y="1671210"/>
            <a:ext cx="5240973" cy="1189694"/>
            <a:chOff x="887186" y="2280810"/>
            <a:chExt cx="5240973" cy="1189694"/>
          </a:xfrm>
        </p:grpSpPr>
        <p:cxnSp>
          <p:nvCxnSpPr>
            <p:cNvPr id="9" name="直線接點 8"/>
            <p:cNvCxnSpPr/>
            <p:nvPr/>
          </p:nvCxnSpPr>
          <p:spPr>
            <a:xfrm flipV="1">
              <a:off x="5662386" y="2280810"/>
              <a:ext cx="465773" cy="1189694"/>
            </a:xfrm>
            <a:prstGeom prst="line">
              <a:avLst/>
            </a:prstGeom>
            <a:ln w="130175" cap="flat" cmpd="sng">
              <a:solidFill>
                <a:srgbClr val="E65958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直線接點 7"/>
            <p:cNvCxnSpPr/>
            <p:nvPr/>
          </p:nvCxnSpPr>
          <p:spPr>
            <a:xfrm>
              <a:off x="887186" y="3431610"/>
              <a:ext cx="4775200" cy="0"/>
            </a:xfrm>
            <a:prstGeom prst="line">
              <a:avLst/>
            </a:prstGeom>
            <a:ln w="127000" cap="sq" cmpd="sng">
              <a:solidFill>
                <a:srgbClr val="E65958"/>
              </a:solidFill>
              <a:beve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文字方塊 13"/>
          <p:cNvSpPr txBox="1"/>
          <p:nvPr/>
        </p:nvSpPr>
        <p:spPr>
          <a:xfrm>
            <a:off x="3888990" y="3000633"/>
            <a:ext cx="51090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tiffHeiHK-UltraBold" panose="00000900000000000000" pitchFamily="50" charset="-120"/>
                <a:ea typeface="MStiffHeiHK-UltraBold" panose="00000900000000000000" pitchFamily="50" charset="-120"/>
              </a:rPr>
              <a:t>行動健身</a:t>
            </a:r>
            <a:r>
              <a:rPr lang="zh-TW" alt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tiffHeiHK-UltraBold" panose="00000900000000000000" pitchFamily="50" charset="-120"/>
                <a:ea typeface="MStiffHeiHK-UltraBold" panose="00000900000000000000" pitchFamily="50" charset="-120"/>
              </a:rPr>
              <a:t>智</a:t>
            </a:r>
            <a:r>
              <a:rPr lang="zh-TW" altLang="en-US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tiffHeiHK-UltraBold" panose="00000900000000000000" pitchFamily="50" charset="-120"/>
                <a:ea typeface="MStiffHeiHK-UltraBold" panose="00000900000000000000" pitchFamily="50" charset="-120"/>
              </a:rPr>
              <a:t>能教</a:t>
            </a:r>
            <a:r>
              <a:rPr lang="zh-TW" alt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StiffHeiHK-UltraBold" panose="00000900000000000000" pitchFamily="50" charset="-120"/>
                <a:ea typeface="MStiffHeiHK-UltraBold" panose="00000900000000000000" pitchFamily="50" charset="-120"/>
              </a:rPr>
              <a:t>練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6292005" y="1890112"/>
            <a:ext cx="57631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b="1" i="1" cap="small" dirty="0" smtClean="0">
                <a:ln w="19050" cmpd="sng">
                  <a:noFill/>
                  <a:round/>
                </a:ln>
                <a:solidFill>
                  <a:schemeClr val="tx1">
                    <a:alpha val="25000"/>
                  </a:schemeClr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Fitness Intelligent Training</a:t>
            </a:r>
          </a:p>
          <a:p>
            <a:r>
              <a:rPr lang="en-US" altLang="zh-TW" sz="3600" b="1" i="1" cap="small" dirty="0" smtClean="0">
                <a:ln w="19050" cmpd="sng">
                  <a:noFill/>
                  <a:round/>
                </a:ln>
                <a:solidFill>
                  <a:schemeClr val="tx1">
                    <a:alpha val="25000"/>
                  </a:schemeClr>
                </a:solidFill>
                <a:latin typeface="Kozuka Gothic Pr6N B" panose="020B0800000000000000" pitchFamily="34" charset="-128"/>
                <a:ea typeface="Kozuka Gothic Pr6N B" panose="020B0800000000000000" pitchFamily="34" charset="-128"/>
              </a:rPr>
              <a:t>Mobile EMG</a:t>
            </a:r>
            <a:endParaRPr lang="zh-TW" altLang="en-US" sz="3600" b="1" i="1" cap="small" dirty="0">
              <a:ln w="19050" cmpd="sng">
                <a:noFill/>
                <a:round/>
              </a:ln>
              <a:solidFill>
                <a:schemeClr val="tx1">
                  <a:alpha val="25000"/>
                </a:schemeClr>
              </a:solidFill>
              <a:latin typeface="Kozuka Gothic Pr6N B" panose="020B0800000000000000" pitchFamily="34" charset="-128"/>
              <a:ea typeface="Kozuka Gothic Pr6N B" panose="020B0800000000000000" pitchFamily="34" charset="-128"/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1202563" y="1784488"/>
            <a:ext cx="5240973" cy="1189694"/>
            <a:chOff x="963386" y="2418923"/>
            <a:chExt cx="5240973" cy="1189694"/>
          </a:xfrm>
        </p:grpSpPr>
        <p:cxnSp>
          <p:nvCxnSpPr>
            <p:cNvPr id="21" name="直線接點 20"/>
            <p:cNvCxnSpPr/>
            <p:nvPr/>
          </p:nvCxnSpPr>
          <p:spPr>
            <a:xfrm>
              <a:off x="963386" y="3588771"/>
              <a:ext cx="4775200" cy="0"/>
            </a:xfrm>
            <a:prstGeom prst="line">
              <a:avLst/>
            </a:prstGeom>
            <a:ln w="63500" cap="sq" cmpd="sng">
              <a:solidFill>
                <a:schemeClr val="tx1"/>
              </a:solidFill>
              <a:beve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線接點 21"/>
            <p:cNvCxnSpPr/>
            <p:nvPr/>
          </p:nvCxnSpPr>
          <p:spPr>
            <a:xfrm flipV="1">
              <a:off x="5738586" y="2418923"/>
              <a:ext cx="465773" cy="1189694"/>
            </a:xfrm>
            <a:prstGeom prst="line">
              <a:avLst/>
            </a:prstGeom>
            <a:ln w="63500" cap="flat" cmpd="sng"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37743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015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Yellow_Blu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FCCB0F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11</Words>
  <Application>Microsoft Office PowerPoint</Application>
  <PresentationFormat>寬螢幕</PresentationFormat>
  <Paragraphs>4</Paragraphs>
  <Slides>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9" baseType="lpstr">
      <vt:lpstr>Kozuka Gothic Pr6N B</vt:lpstr>
      <vt:lpstr>MStiffHeiHK-UltraBold</vt:lpstr>
      <vt:lpstr>微軟正黑體</vt:lpstr>
      <vt:lpstr>Arial</vt:lpstr>
      <vt:lpstr>Eras Bold ITC</vt:lpstr>
      <vt:lpstr>Gill Sans MT</vt:lpstr>
      <vt:lpstr>Office 佈景主題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鄧方晴</dc:creator>
  <cp:lastModifiedBy>鄧方晴</cp:lastModifiedBy>
  <cp:revision>11</cp:revision>
  <dcterms:created xsi:type="dcterms:W3CDTF">2016-05-10T09:03:23Z</dcterms:created>
  <dcterms:modified xsi:type="dcterms:W3CDTF">2016-05-10T13:54:41Z</dcterms:modified>
</cp:coreProperties>
</file>

<file path=docProps/thumbnail.jpeg>
</file>